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embedTrueTypeFonts="1" saveSubsetFonts="1">
  <p:sldMasterIdLst>
    <p:sldMasterId id="2147483682" r:id="rId18"/>
  </p:sldMasterIdLst>
  <p:notesMasterIdLst>
    <p:notesMasterId r:id="rId20"/>
  </p:notesMasterIdLst>
  <p:sldIdLst>
    <p:sldId id="256" r:id="rId22"/>
    <p:sldId id="257" r:id="rId24"/>
  </p:sldIdLst>
  <p:sldSz cx="51206400" cy="25603200"/>
  <p:notesSz cx="6858000" cy="9144000"/>
  <p:embeddedFontLst>
    <p:embeddedFont>
      <p:font typeface="210 Gulim 050" panose="020B0600000101010101" charset="-127"/>
      <p:regular r:id="rId1"/>
    </p:embeddedFont>
    <p:embeddedFont>
      <p:font typeface="Calibri" panose="020F0502020204030204" pitchFamily="34" charset="0"/>
      <p:regular r:id="rId6"/>
      <p:bold r:id="rId5"/>
      <p:italic r:id="rId3"/>
      <p:boldItalic r:id="rId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 userDrawn="0">
          <p15:clr>
            <a:srgbClr val="A4A3A4"/>
          </p15:clr>
        </p15:guide>
        <p15:guide id="2" pos="2877" userDrawn="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0" autoAdjust="0"/>
    <p:restoredTop sz="94622" autoAdjust="0"/>
  </p:normalViewPr>
  <p:slideViewPr>
    <p:cSldViewPr snapToGrid="1" snapToObjects="1">
      <p:cViewPr varScale="1">
        <p:scale>
          <a:sx n="22" d="100"/>
          <a:sy n="22" d="100"/>
        </p:scale>
        <p:origin x="48" y="564"/>
      </p:cViewPr>
      <p:guideLst>
        <p:guide orient="horz" pos="2157"/>
        <p:guide pos="287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font1.fntdata"></Relationship><Relationship Id="rId2" Type="http://schemas.openxmlformats.org/officeDocument/2006/relationships/font" Target="fonts/font5.fntdata"></Relationship><Relationship Id="rId3" Type="http://schemas.openxmlformats.org/officeDocument/2006/relationships/font" Target="fonts/font4.fntdata"></Relationship><Relationship Id="rId4" Type="http://schemas.openxmlformats.org/officeDocument/2006/relationships/tableStyles" Target="tableStyles.xml"></Relationship><Relationship Id="rId5" Type="http://schemas.openxmlformats.org/officeDocument/2006/relationships/font" Target="fonts/font3.fntdata"></Relationship><Relationship Id="rId6" Type="http://schemas.openxmlformats.org/officeDocument/2006/relationships/font" Target="fonts/font2.fntdata"></Relationship><Relationship Id="rId18" Type="http://schemas.openxmlformats.org/officeDocument/2006/relationships/slideMaster" Target="slideMasters/slideMaster1.xml"></Relationship><Relationship Id="rId19" Type="http://schemas.openxmlformats.org/officeDocument/2006/relationships/theme" Target="theme/theme1.xml"></Relationship><Relationship Id="rId20" Type="http://schemas.openxmlformats.org/officeDocument/2006/relationships/notesMaster" Target="notesMasters/notesMaster1.xml"></Relationship><Relationship Id="rId22" Type="http://schemas.openxmlformats.org/officeDocument/2006/relationships/slide" Target="slides/slide1.xml"></Relationship><Relationship Id="rId24" Type="http://schemas.openxmlformats.org/officeDocument/2006/relationships/slide" Target="slides/slide2.xml"></Relationship><Relationship Id="rId25" Type="http://schemas.openxmlformats.org/officeDocument/2006/relationships/viewProps" Target="viewProps.xml"></Relationship><Relationship Id="rId26" Type="http://schemas.openxmlformats.org/officeDocument/2006/relationships/presProps" Target="presProps.xml"></Relationship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6"/>
          <p:cNvSpPr>
            <a:spLocks noChangeAspect="1"/>
          </p:cNvSpPr>
          <p:nvPr>
            <p:ph type="sldImg"/>
          </p:nvPr>
        </p:nvSpPr>
        <p:spPr>
          <a:xfrm rot="0">
            <a:off x="685800" y="1314450"/>
            <a:ext cx="5487035" cy="27438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" name="Text Placeholder 7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l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1800">
                <a:latin typeface="NanumGothic" charset="0"/>
                <a:ea typeface="NanumGothic" charset="0"/>
              </a:rPr>
              <a:t>Click to edit Master text styles.</a:t>
            </a:r>
            <a:endParaRPr lang="ko-KR" altLang="en-US" sz="1800">
              <a:latin typeface="NanumGothic" charset="0"/>
              <a:ea typeface="NanumGothic" charset="0"/>
            </a:endParaRPr>
          </a:p>
          <a:p>
            <a: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/>
              <a:t>Second level</a:t>
            </a:r>
            <a:endParaRPr lang="ko-KR" altLang="en-US"/>
          </a:p>
          <a:p>
            <a: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/>
              <a:t>Third level</a:t>
            </a:r>
            <a:endParaRPr lang="ko-KR" altLang="en-US"/>
          </a:p>
          <a:p>
            <a: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/>
              <a:t>Fourth level</a:t>
            </a:r>
            <a:endParaRPr lang="ko-KR" altLang="en-US"/>
          </a:p>
          <a:p>
            <a: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/>
              <a:t>Fifth level</a:t>
            </a:r>
            <a:endParaRPr lang="ko-KR" altLang="en-US"/>
          </a:p>
        </p:txBody>
      </p:sp>
      <p:sp>
        <p:nvSpPr>
          <p:cNvPr id="31" name="Header Placeholder 8"/>
          <p:cNvSpPr txBox="1">
            <a:spLocks/>
          </p:cNvSpPr>
          <p:nvPr>
            <p:ph type="hdr"/>
          </p:nvPr>
        </p:nvSpPr>
        <p:spPr>
          <a:xfrm rot="0">
            <a:off x="0" y="0"/>
            <a:ext cx="2972435" cy="45974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/>
            </a:lvl1pPr>
          </a:lstStyle>
          <a:p>
            <a:pPr marL="0" indent="0" algn="l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latin typeface="NanumGothic" charset="0"/>
              <a:ea typeface="NanumGothic" charset="0"/>
            </a:endParaRPr>
          </a:p>
        </p:txBody>
      </p:sp>
      <p:sp>
        <p:nvSpPr>
          <p:cNvPr id="32" name="Footer Placeholder 9"/>
          <p:cNvSpPr txBox="1">
            <a:spLocks/>
          </p:cNvSpPr>
          <p:nvPr>
            <p:ph type="ftr"/>
          </p:nvPr>
        </p:nvSpPr>
        <p:spPr>
          <a:xfrm rot="0">
            <a:off x="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/>
            </a:lvl1pPr>
          </a:lstStyle>
          <a:p>
            <a:pPr marL="0" indent="0" algn="l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>
              <a:latin typeface="NanumGothic" charset="0"/>
              <a:ea typeface="NanumGothic" charset="0"/>
            </a:endParaRPr>
          </a:p>
        </p:txBody>
      </p:sp>
      <p:sp>
        <p:nvSpPr>
          <p:cNvPr id="33" name="Date Placeholder 10"/>
          <p:cNvSpPr txBox="1">
            <a:spLocks/>
          </p:cNvSpPr>
          <p:nvPr>
            <p:ph type="dt"/>
          </p:nvPr>
        </p:nvSpPr>
        <p:spPr>
          <a:xfrm rot="0">
            <a:off x="3884930" y="0"/>
            <a:ext cx="2972435" cy="45974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/>
            </a:lvl1pPr>
          </a:lstStyle>
          <a:p>
            <a:pPr marL="0" indent="0" algn="r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/>
              <a:t>12/20/2024</a:t>
            </a:fld>
            <a:endParaRPr lang="ko-KR" altLang="en-US" sz="1200">
              <a:latin typeface="NanumGothic" charset="0"/>
              <a:ea typeface="NanumGothic" charset="0"/>
            </a:endParaRPr>
          </a:p>
        </p:txBody>
      </p:sp>
      <p:sp>
        <p:nvSpPr>
          <p:cNvPr id="34" name="Slide Number Placeholder 11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/>
            </a:lvl1pPr>
          </a:lstStyle>
          <a:p>
            <a:pPr marL="0" indent="0" algn="l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sz="1200">
                <a:latin typeface="NanumGothic" charset="0"/>
                <a:ea typeface="NanumGothic" charset="0"/>
              </a:rPr>
              <a:t>1</a:t>
            </a:fld>
            <a:endParaRPr lang="ko-KR" altLang="en-US" sz="1200">
              <a:latin typeface="NanumGothic" charset="0"/>
              <a:ea typeface="NanumGothic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 ftr="0" hdr="0"/>
</p:notesMaster>
</file>

<file path=ppt/notesSlides/_rels/notesSlide1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6"/>
          <p:cNvSpPr>
            <a:spLocks noChangeAspect="1"/>
          </p:cNvSpPr>
          <p:nvPr>
            <p:ph type="sldImg"/>
          </p:nvPr>
        </p:nvSpPr>
        <p:spPr>
          <a:xfrm rot="0">
            <a:off x="685800" y="1314450"/>
            <a:ext cx="5487035" cy="27438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Text Placeholder 7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/>
              <a:t>체험 활동</a:t>
            </a:r>
            <a:endParaRPr lang="ko-KR" altLang="en-US"/>
          </a:p>
        </p:txBody>
      </p:sp>
      <p:sp>
        <p:nvSpPr>
          <p:cNvPr id="4" name="Slide Number Placeholder 11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200"/>
            </a:lvl1pPr>
          </a:lstStyle>
          <a:p>
            <a:pPr marL="0" indent="0" algn="l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sz="1200">
                <a:latin typeface="NanumGothic" charset="0"/>
                <a:ea typeface="NanumGothic" charset="0"/>
              </a:rPr>
              <a:t>1</a:t>
            </a:fld>
            <a:endParaRPr lang="ko-KR" altLang="en-US" sz="1200"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8" Type="http://schemas.openxmlformats.org/officeDocument/2006/relationships/image" Target="../media/image7.png"></Relationship><Relationship Id="rId13" Type="http://schemas.openxmlformats.org/officeDocument/2006/relationships/image" Target="../media/image12.png"></Relationship><Relationship Id="rId3" Type="http://schemas.openxmlformats.org/officeDocument/2006/relationships/image" Target="../media/image2.png"></Relationship><Relationship Id="rId7" Type="http://schemas.openxmlformats.org/officeDocument/2006/relationships/image" Target="../media/image6.png"></Relationship><Relationship Id="rId12" Type="http://schemas.openxmlformats.org/officeDocument/2006/relationships/image" Target="../media/image11.png"></Relationship><Relationship Id="rId2" Type="http://schemas.openxmlformats.org/officeDocument/2006/relationships/image" Target="../media/image1.png"></Relationship><Relationship Id="rId6" Type="http://schemas.openxmlformats.org/officeDocument/2006/relationships/image" Target="../media/image5.png"></Relationship><Relationship Id="rId11" Type="http://schemas.openxmlformats.org/officeDocument/2006/relationships/image" Target="../media/image10.png"></Relationship><Relationship Id="rId5" Type="http://schemas.openxmlformats.org/officeDocument/2006/relationships/image" Target="../media/image4.png"></Relationship><Relationship Id="rId10" Type="http://schemas.openxmlformats.org/officeDocument/2006/relationships/image" Target="../media/image9.png"></Relationship><Relationship Id="rId4" Type="http://schemas.openxmlformats.org/officeDocument/2006/relationships/image" Target="../media/image3.png"></Relationship><Relationship Id="rId9" Type="http://schemas.openxmlformats.org/officeDocument/2006/relationships/image" Target="../media/image8.png"></Relationship><Relationship Id="rId16" Type="http://schemas.openxmlformats.org/officeDocument/2006/relationships/notesSlide" Target="../notesSlides/notesSlide1.xml"></Relationship><Relationship Id="rId17" Type="http://schemas.openxmlformats.org/officeDocument/2006/relationships/slideLayout" Target="../slideLayouts/slideLayout7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Relationship Id="rId2" Type="http://schemas.openxmlformats.org/officeDocument/2006/relationships/image" Target="../media/image1.png"></Relationship><Relationship Id="rId3" Type="http://schemas.openxmlformats.org/officeDocument/2006/relationships/image" Target="../media/image2.png"></Relationship><Relationship Id="rId4" Type="http://schemas.openxmlformats.org/officeDocument/2006/relationships/image" Target="../media/image5.png"></Relationship><Relationship Id="rId5" Type="http://schemas.openxmlformats.org/officeDocument/2006/relationships/image" Target="../media/image4.pn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0"/>
            <a:ext cx="45516800" cy="25603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200" y="1587500"/>
            <a:ext cx="41389300" cy="22428200"/>
          </a:xfrm>
          <a:prstGeom prst="rect">
            <a:avLst/>
          </a:prstGeom>
          <a:effectLst>
            <a:outerShdw dist="582058" dir="5400000">
              <a:srgbClr val="664A28">
                <a:alpha val="10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0700" y="1066800"/>
            <a:ext cx="27736800" cy="4203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5600" y="1066800"/>
            <a:ext cx="1917700" cy="1917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90400" y="-152400"/>
            <a:ext cx="30035500" cy="9588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6400" y="20688300"/>
            <a:ext cx="37947600" cy="19431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45400" y="8851900"/>
            <a:ext cx="8445500" cy="10502900"/>
          </a:xfrm>
          <a:prstGeom prst="rect">
            <a:avLst/>
          </a:prstGeom>
          <a:effectLst>
            <a:outerShdw dist="328873" dir="5400000">
              <a:srgbClr val="664A28">
                <a:alpha val="10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88700" y="8280400"/>
            <a:ext cx="1358900" cy="21463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802100" y="8851900"/>
            <a:ext cx="8445500" cy="10502900"/>
          </a:xfrm>
          <a:prstGeom prst="rect">
            <a:avLst/>
          </a:prstGeom>
          <a:effectLst>
            <a:outerShdw dist="328873" dir="5400000">
              <a:srgbClr val="664A28">
                <a:alpha val="100000"/>
              </a:srgbClr>
            </a:outerShdw>
          </a:effectLst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345400" y="8280400"/>
            <a:ext cx="1358900" cy="21463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93700" y="9017000"/>
            <a:ext cx="8445500" cy="10502900"/>
          </a:xfrm>
          <a:prstGeom prst="rect">
            <a:avLst/>
          </a:prstGeom>
          <a:effectLst>
            <a:outerShdw dist="328873" dir="5400000">
              <a:srgbClr val="664A28">
                <a:alpha val="100000"/>
              </a:srgbClr>
            </a:outerShdw>
          </a:effectLst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337000" y="8445500"/>
            <a:ext cx="1358900" cy="21463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115500" y="8851900"/>
            <a:ext cx="8445500" cy="10502900"/>
          </a:xfrm>
          <a:prstGeom prst="rect">
            <a:avLst/>
          </a:prstGeom>
          <a:effectLst>
            <a:outerShdw dist="328873" dir="5400000">
              <a:srgbClr val="664A28">
                <a:alpha val="100000"/>
              </a:srgbClr>
            </a:outerShdw>
          </a:effectLst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658800" y="8280400"/>
            <a:ext cx="1358900" cy="21463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86200" y="4470400"/>
            <a:ext cx="37693600" cy="61214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18200" y="8178800"/>
            <a:ext cx="15494000" cy="9575800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278100" y="8229600"/>
            <a:ext cx="15265400" cy="9639300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3317200" y="8267700"/>
            <a:ext cx="16815435" cy="10503535"/>
          </a:xfrm>
          <a:prstGeom prst="rect"/>
          <a:noFill/>
        </p:spPr>
      </p:pic>
      <p:pic>
        <p:nvPicPr>
          <p:cNvPr id="24" name="Picture 24" descr="/storage/emulated/0/Android/data/com.infraware.office.link/cache/.polaris_temp/image12.png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2981900" y="8280400"/>
            <a:ext cx="16815435" cy="10503535"/>
          </a:xfrm>
          <a:prstGeom prst="rect"/>
          <a:noFill/>
        </p:spPr>
      </p:pic>
      <p:sp>
        <p:nvSpPr>
          <p:cNvPr id="25" name="TextBox 25"/>
          <p:cNvSpPr txBox="1">
            <a:spLocks/>
          </p:cNvSpPr>
          <p:nvPr/>
        </p:nvSpPr>
        <p:spPr>
          <a:xfrm rot="0">
            <a:off x="8021320" y="12282805"/>
            <a:ext cx="7846060" cy="4336415"/>
          </a:xfrm>
          <a:prstGeom prst="rect"/>
        </p:spPr>
        <p:txBody>
          <a:bodyPr wrap="square" lIns="0" tIns="0" rIns="0" bIns="0" numCol="1" vert="horz" anchor="t">
            <a:noAutofit/>
          </a:bodyPr>
          <a:lstStyle/>
          <a:p>
            <a:pPr marL="0" indent="0" algn="ctr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6800" spc="-190" i="0" b="0" strike="noStrike">
                <a:solidFill>
                  <a:srgbClr val="664A28"/>
                </a:solidFill>
                <a:ea typeface="210 Gulim 050" charset="0"/>
              </a:rPr>
              <a:t>미래 핵심 인재를 육성하기 위해 인공</a:t>
            </a:r>
            <a:endParaRPr lang="ko-KR" altLang="en-US" sz="6800" i="0" b="0" strike="noStrike">
              <a:solidFill>
                <a:srgbClr val="664A28"/>
              </a:solidFill>
              <a:ea typeface="210 Gulim 050" charset="0"/>
            </a:endParaRPr>
          </a:p>
          <a:p>
            <a:pPr marL="0" indent="0" algn="ctr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6800" spc="-190" i="0" b="0" strike="noStrike">
                <a:solidFill>
                  <a:srgbClr val="664A28"/>
                </a:solidFill>
                <a:ea typeface="210 Gulim 050" charset="0"/>
              </a:rPr>
              <a:t>지능 분야의 역량을 키우는 동아리</a:t>
            </a:r>
            <a:endParaRPr lang="ko-KR" altLang="en-US" sz="6800" i="0" b="0" strike="noStrike">
              <a:solidFill>
                <a:srgbClr val="664A28"/>
              </a:solidFill>
              <a:ea typeface="210 Gulim 050" charset="0"/>
            </a:endParaRPr>
          </a:p>
        </p:txBody>
      </p:sp>
      <p:sp>
        <p:nvSpPr>
          <p:cNvPr id="26" name="Text Box 3"/>
          <p:cNvSpPr txBox="1">
            <a:spLocks/>
          </p:cNvSpPr>
          <p:nvPr/>
        </p:nvSpPr>
        <p:spPr>
          <a:xfrm rot="0">
            <a:off x="17091025" y="12400915"/>
            <a:ext cx="7846695" cy="4337050"/>
          </a:xfrm>
          <a:prstGeom prst="rect"/>
        </p:spPr>
        <p:txBody>
          <a:bodyPr wrap="square" lIns="0" tIns="0" rIns="0" bIns="0" numCol="1" vert="horz" anchor="t">
            <a:noAutofit/>
          </a:bodyPr>
          <a:lstStyle/>
          <a:p>
            <a:pPr marL="0" indent="0" algn="ctr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정보과학실,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 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D-lab실과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 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활동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 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설명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 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후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 </a:t>
            </a:r>
            <a:endParaRPr lang="ko-KR" altLang="en-US" sz="6200" i="0" b="0" strike="noStrike">
              <a:solidFill>
                <a:srgbClr val="664A28"/>
              </a:solidFill>
              <a:ea typeface="210 Gulim 050" charset="0"/>
            </a:endParaRPr>
          </a:p>
          <a:p>
            <a:pPr marL="0" indent="0" algn="ctr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동아리의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 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장점과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 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교육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 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지침을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 </a:t>
            </a:r>
            <a:r>
              <a:rPr lang="ko-KR" sz="6200" spc="-180" i="0" b="0" strike="noStrike">
                <a:solidFill>
                  <a:srgbClr val="664A28"/>
                </a:solidFill>
                <a:ea typeface="210 Gulim 050" charset="0"/>
              </a:rPr>
              <a:t>소개한다.</a:t>
            </a:r>
            <a:endParaRPr lang="ko-KR" altLang="en-US" sz="6200" i="0" b="0" strike="noStrike">
              <a:solidFill>
                <a:srgbClr val="664A28"/>
              </a:solidFill>
              <a:ea typeface="210 Gulim 050" charset="0"/>
            </a:endParaRPr>
          </a:p>
        </p:txBody>
      </p:sp>
      <p:sp>
        <p:nvSpPr>
          <p:cNvPr id="27" name="Text Box 4"/>
          <p:cNvSpPr txBox="1">
            <a:spLocks/>
          </p:cNvSpPr>
          <p:nvPr/>
        </p:nvSpPr>
        <p:spPr>
          <a:xfrm rot="0">
            <a:off x="26167080" y="12762230"/>
            <a:ext cx="7846695" cy="4337050"/>
          </a:xfrm>
          <a:prstGeom prst="rect"/>
        </p:spPr>
        <p:txBody>
          <a:bodyPr wrap="square" lIns="0" tIns="0" rIns="0" bIns="0" numCol="1" vert="horz" anchor="t">
            <a:noAutofit/>
          </a:bodyPr>
          <a:lstStyle/>
          <a:p>
            <a:pPr marL="0" indent="0" algn="ctr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6800" spc="-180" i="0" b="0" strike="noStrike">
                <a:solidFill>
                  <a:srgbClr val="664A28"/>
                </a:solidFill>
                <a:ea typeface="210 Gulim 050" charset="0"/>
              </a:rPr>
              <a:t>3D 도면 설계  체험</a:t>
            </a:r>
            <a:endParaRPr lang="ko-KR" altLang="en-US" sz="6800" i="0" b="0" strike="noStrike">
              <a:solidFill>
                <a:srgbClr val="664A28"/>
              </a:solidFill>
              <a:ea typeface="210 Gulim 050" charset="0"/>
            </a:endParaRPr>
          </a:p>
          <a:p>
            <a:pPr marL="0" indent="0" algn="ctr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5000" spc="-180" i="0" b="0" strike="noStrike">
                <a:solidFill>
                  <a:srgbClr val="664A28"/>
                </a:solidFill>
                <a:ea typeface="210 Gulim 050" charset="0"/>
              </a:rPr>
              <a:t>(추첨을 통해 3명 실품 증정!)</a:t>
            </a:r>
            <a:endParaRPr lang="ko-KR" altLang="en-US" sz="6800" i="0" b="0" strike="noStrike">
              <a:solidFill>
                <a:srgbClr val="664A28"/>
              </a:solidFill>
              <a:ea typeface="210 Gulim 050" charset="0"/>
            </a:endParaRPr>
          </a:p>
          <a:p>
            <a:pPr marL="0" indent="0" algn="ctr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6800" spc="-180" i="0" b="0" strike="noStrike">
                <a:solidFill>
                  <a:srgbClr val="664A28"/>
                </a:solidFill>
                <a:ea typeface="210 Gulim 050" charset="0"/>
              </a:rPr>
              <a:t>프로그래밍 체험</a:t>
            </a:r>
            <a:endParaRPr lang="ko-KR" altLang="en-US" sz="6800" i="0" b="0" strike="noStrike">
              <a:solidFill>
                <a:srgbClr val="664A28"/>
              </a:solidFill>
              <a:ea typeface="210 Gulim 050" charset="0"/>
            </a:endParaRPr>
          </a:p>
          <a:p>
            <a:pPr marL="0" indent="0" algn="ctr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5000" spc="-180" i="0" b="0" strike="noStrike">
                <a:solidFill>
                  <a:srgbClr val="664A28"/>
                </a:solidFill>
                <a:ea typeface="210 Gulim 050" charset="0"/>
              </a:rPr>
              <a:t>(</a:t>
            </a:r>
            <a:r>
              <a:rPr lang="ko-KR" sz="5000" spc="-180" i="0" b="0" strike="noStrike">
                <a:solidFill>
                  <a:srgbClr val="664A28"/>
                </a:solidFill>
                <a:ea typeface="210 Gulim 050" charset="0"/>
              </a:rPr>
              <a:t>지도자와 함께하는 신나는 코드 작성)</a:t>
            </a:r>
            <a:endParaRPr lang="ko-KR" altLang="en-US" sz="6800" i="0" b="0" strike="noStrike">
              <a:solidFill>
                <a:srgbClr val="664A28"/>
              </a:solidFill>
              <a:ea typeface="210 Gulim 050" charset="0"/>
            </a:endParaRPr>
          </a:p>
        </p:txBody>
      </p:sp>
      <p:sp>
        <p:nvSpPr>
          <p:cNvPr id="28" name="Text Box 5"/>
          <p:cNvSpPr txBox="1">
            <a:spLocks/>
          </p:cNvSpPr>
          <p:nvPr/>
        </p:nvSpPr>
        <p:spPr>
          <a:xfrm rot="0">
            <a:off x="35412045" y="12522200"/>
            <a:ext cx="7846695" cy="4337050"/>
          </a:xfrm>
          <a:prstGeom prst="rect"/>
        </p:spPr>
        <p:txBody>
          <a:bodyPr wrap="square" lIns="0" tIns="0" rIns="0" bIns="0" numCol="1" vert="horz" anchor="t">
            <a:noAutofit/>
          </a:bodyPr>
          <a:lstStyle/>
          <a:p>
            <a:pPr marL="0" indent="0" algn="ctr">
              <a:lnSpc>
                <a:spcPct val="99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6800" spc="-180" i="0" b="0" strike="noStrike">
                <a:solidFill>
                  <a:srgbClr val="664A28"/>
                </a:solidFill>
                <a:ea typeface="210 Gulim 050" charset="0"/>
              </a:rPr>
              <a:t>3D 프린팅과 프로그래밍 등 스마트 기술에 관심이 많은 학생!</a:t>
            </a:r>
            <a:endParaRPr lang="ko-KR" altLang="en-US" sz="6800" i="0" b="0" strike="noStrike">
              <a:solidFill>
                <a:srgbClr val="664A28"/>
              </a:solidFill>
              <a:ea typeface="210 Gulim 050" charset="0"/>
            </a:endParaRPr>
          </a:p>
        </p:txBody>
      </p:sp>
      <p:sp>
        <p:nvSpPr>
          <p:cNvPr id="29" name="Text Box 12"/>
          <p:cNvSpPr txBox="1">
            <a:spLocks/>
          </p:cNvSpPr>
          <p:nvPr/>
        </p:nvSpPr>
        <p:spPr>
          <a:xfrm rot="0">
            <a:off x="25441275" y="12585700"/>
            <a:ext cx="318770" cy="389890"/>
          </a:xfrm>
          <a:prstGeom prst="rect"/>
          <a:noFill/>
          <a:ln>
            <a:noFill/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>
              <a:latin typeface="NanumGothic" charset="0"/>
              <a:ea typeface="NanumGothic" charset="0"/>
            </a:endParaRPr>
          </a:p>
        </p:txBody>
      </p:sp>
      <p:sp>
        <p:nvSpPr>
          <p:cNvPr id="30" name="Text Box 1"/>
          <p:cNvSpPr txBox="1">
            <a:spLocks/>
          </p:cNvSpPr>
          <p:nvPr/>
        </p:nvSpPr>
        <p:spPr>
          <a:xfrm rot="660000">
            <a:off x="40314245" y="9738995"/>
            <a:ext cx="4172584" cy="115443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6900" b="1">
                <a:solidFill>
                  <a:srgbClr val="002060"/>
                </a:solidFill>
                <a:latin typeface="폴라리스새바탕-함초롬바탕호환" charset="0"/>
                <a:ea typeface="폴라리스새바탕-함초롬바탕호환" charset="0"/>
              </a:rPr>
              <a:t>꼭 와줘~</a:t>
            </a:r>
            <a:endParaRPr lang="ko-KR" altLang="en-US" sz="6900" b="1">
              <a:solidFill>
                <a:srgbClr val="002060"/>
              </a:solidFill>
              <a:latin typeface="폴라리스새바탕-함초롬바탕호환" charset="0"/>
              <a:ea typeface="폴라리스새바탕-함초롬바탕호환" charset="0"/>
            </a:endParaRPr>
          </a:p>
        </p:txBody>
      </p:sp>
      <p:sp>
        <p:nvSpPr>
          <p:cNvPr id="31" name="Text Box 2"/>
          <p:cNvSpPr txBox="1">
            <a:spLocks/>
          </p:cNvSpPr>
          <p:nvPr/>
        </p:nvSpPr>
        <p:spPr>
          <a:xfrm rot="0">
            <a:off x="31424880" y="6600825"/>
            <a:ext cx="10160000" cy="132397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8000">
                <a:latin typeface="NanumGothic" charset="0"/>
                <a:ea typeface="NanumGothic" charset="0"/>
              </a:rPr>
              <a:t>체험 활동, 추천 학생</a:t>
            </a:r>
            <a:endParaRPr lang="ko-KR" altLang="en-US" sz="8000"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/storage/emulated/0/Android/data/com.infraware.office.link/cache/.polaris_temp/image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844800" y="0"/>
            <a:ext cx="45517435" cy="25603835"/>
          </a:xfrm>
          <a:prstGeom prst="rect"/>
          <a:noFill/>
        </p:spPr>
      </p:pic>
      <p:pic>
        <p:nvPicPr>
          <p:cNvPr id="3" name="Picture 2" descr="/storage/emulated/0/Android/data/com.infraware.office.link/cache/.polaris_temp/image2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902200" y="1587500"/>
            <a:ext cx="41389935" cy="22428835"/>
          </a:xfrm>
          <a:prstGeom prst="rect"/>
          <a:noFill/>
          <a:effectLst>
            <a:outerShdw sx="100000" sy="100000" blurRad="0" dist="582058" dir="5400000" rotWithShape="1">
              <a:srgbClr val="664A28"/>
            </a:outerShdw>
          </a:effectLst>
        </p:spPr>
      </p:pic>
      <p:pic>
        <p:nvPicPr>
          <p:cNvPr id="4" name="Picture 3" descr="/storage/emulated/0/Android/data/com.infraware.office.link/cache/.polaris_temp/image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090400" y="-152400"/>
            <a:ext cx="30036135" cy="9589135"/>
          </a:xfrm>
          <a:prstGeom prst="rect"/>
          <a:noFill/>
        </p:spPr>
      </p:pic>
      <p:pic>
        <p:nvPicPr>
          <p:cNvPr id="7" name="Picture 6" descr="/storage/emulated/0/Android/data/com.infraware.office.link/cache/.polaris_temp/image4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4805600" y="1066800"/>
            <a:ext cx="1918335" cy="1918335"/>
          </a:xfrm>
          <a:prstGeom prst="rect"/>
          <a:noFill/>
        </p:spPr>
      </p:pic>
      <p:sp>
        <p:nvSpPr>
          <p:cNvPr id="8" name="Text Box 8"/>
          <p:cNvSpPr txBox="1">
            <a:spLocks/>
          </p:cNvSpPr>
          <p:nvPr/>
        </p:nvSpPr>
        <p:spPr>
          <a:xfrm rot="0" flipH="1">
            <a:off x="10632440" y="3968115"/>
            <a:ext cx="19610705" cy="132397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8000">
                <a:latin typeface="NanumGothic" charset="0"/>
                <a:ea typeface="NanumGothic" charset="0"/>
              </a:rPr>
              <a:t>202</a:t>
            </a:r>
            <a:r>
              <a:rPr sz="8000">
                <a:latin typeface="NanumGothic" charset="0"/>
                <a:ea typeface="NanumGothic" charset="0"/>
              </a:rPr>
              <a:t>4. </a:t>
            </a:r>
            <a:r>
              <a:rPr sz="8000">
                <a:latin typeface="NanumGothic" charset="0"/>
                <a:ea typeface="NanumGothic" charset="0"/>
              </a:rPr>
              <a:t>인공지능부 동아리 발표회 영상</a:t>
            </a:r>
            <a:endParaRPr lang="ko-KR" altLang="en-US" sz="8000"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AppVersion>12.000</AppVersion>
  <Characters>0</Characters>
  <CharactersWithSpaces>0</CharactersWithSpaces>
  <DocSecurity>0</DocSecurity>
  <HyperlinksChanged>false</HyperlinksChanged>
  <Lines>0</Lines>
  <LinksUpToDate>false</LinksUpToDate>
  <Pages>2</Pages>
  <Paragraphs>1</Paragraphs>
  <Words>4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이상진</dc:creator>
  <cp:lastModifiedBy>yun H</cp:lastModifiedBy>
  <dc:title>PowerPoint 프레젠테이션</dc:title>
  <dcterms:modified xsi:type="dcterms:W3CDTF">2024-12-18T01:26:22Z</dcterms:modified>
</cp:coreProperties>
</file>

<file path=docProps/thumbnail.jpeg>
</file>